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notesSlides/notesSlide2.xml" Type="http://schemas.openxmlformats.org/officeDocument/2006/relationships/notesSlide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xWkxnSM.mp4" Type="http://schemas.openxmlformats.org/officeDocument/2006/relationships/video"/><Relationship Id="rId11" Target="../media/VAGExWkxnSM.mp4" Type="http://schemas.microsoft.com/office/2007/relationships/media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3059376"/>
            <a:ext cx="9815307" cy="426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8239" spc="807">
                <a:solidFill>
                  <a:srgbClr val="231F20"/>
                </a:solidFill>
                <a:latin typeface="Oswald Bold"/>
              </a:rPr>
              <a:t>EXPLORING TECHNICAL WRITING 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FINAL PROJECT | MCC SPRING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1265" y="990600"/>
            <a:ext cx="2648035" cy="31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HILLARY IANTOSCA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1353" y="3388557"/>
            <a:ext cx="1188453" cy="5387421"/>
            <a:chOff x="0" y="0"/>
            <a:chExt cx="313008" cy="14189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08" cy="1418909"/>
            </a:xfrm>
            <a:custGeom>
              <a:avLst/>
              <a:gdLst/>
              <a:ahLst/>
              <a:cxnLst/>
              <a:rect r="r" b="b" t="t" l="l"/>
              <a:pathLst>
                <a:path h="1418909" w="313008">
                  <a:moveTo>
                    <a:pt x="0" y="0"/>
                  </a:moveTo>
                  <a:lnTo>
                    <a:pt x="313008" y="0"/>
                  </a:lnTo>
                  <a:lnTo>
                    <a:pt x="313008" y="1418909"/>
                  </a:lnTo>
                  <a:lnTo>
                    <a:pt x="0" y="141890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3008" cy="1437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59131" y="1070658"/>
            <a:ext cx="7569738" cy="171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8"/>
              </a:lnSpc>
            </a:pPr>
            <a:r>
              <a:rPr lang="en-US" sz="10187" spc="99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08590" y="3647937"/>
            <a:ext cx="7005170" cy="633112"/>
            <a:chOff x="0" y="0"/>
            <a:chExt cx="9340227" cy="8441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 strike="noStrike" u="none">
                  <a:solidFill>
                    <a:srgbClr val="363636"/>
                  </a:solidFill>
                  <a:latin typeface="Oswald Bold Italics"/>
                </a:rPr>
                <a:t>01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793446" y="130312"/>
              <a:ext cx="7546780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INTRODUCTION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08590" y="4353862"/>
            <a:ext cx="8787308" cy="633112"/>
            <a:chOff x="0" y="0"/>
            <a:chExt cx="11716410" cy="8441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 strike="noStrike" u="none">
                  <a:solidFill>
                    <a:srgbClr val="363636"/>
                  </a:solidFill>
                  <a:latin typeface="Oswald Bold Italics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93446" y="126530"/>
              <a:ext cx="9922964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OVERVIEW OF TECHNICAL WRITING TOOLS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08590" y="5059787"/>
            <a:ext cx="7005170" cy="633112"/>
            <a:chOff x="0" y="0"/>
            <a:chExt cx="9340227" cy="84414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 strike="noStrike" u="none">
                  <a:solidFill>
                    <a:srgbClr val="363636"/>
                  </a:solidFill>
                  <a:latin typeface="Oswald Bold Italics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93446" y="177272"/>
              <a:ext cx="7546780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FAVORITE TOOL - MARKDOWN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08590" y="5765712"/>
            <a:ext cx="10641988" cy="633112"/>
            <a:chOff x="0" y="0"/>
            <a:chExt cx="14189318" cy="84414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>
                  <a:solidFill>
                    <a:srgbClr val="363636"/>
                  </a:solidFill>
                  <a:latin typeface="Oswald Bold Italics"/>
                </a:rPr>
                <a:t>04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767900" y="134235"/>
              <a:ext cx="12421417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LEAST FAVORITE TOOL - MICROSOFT POWERPOINT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08590" y="7883487"/>
            <a:ext cx="8768148" cy="633112"/>
            <a:chOff x="0" y="0"/>
            <a:chExt cx="11690864" cy="84414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>
                  <a:solidFill>
                    <a:srgbClr val="363636"/>
                  </a:solidFill>
                  <a:latin typeface="Oswald Bold Italics"/>
                </a:rPr>
                <a:t>07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67900" y="126530"/>
              <a:ext cx="9922964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THANK YOU!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408590" y="6471637"/>
            <a:ext cx="8768148" cy="633112"/>
            <a:chOff x="0" y="0"/>
            <a:chExt cx="11690864" cy="84414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>
                  <a:solidFill>
                    <a:srgbClr val="363636"/>
                  </a:solidFill>
                  <a:latin typeface="Oswald Bold Italics"/>
                </a:rPr>
                <a:t>05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67900" y="126530"/>
              <a:ext cx="9922964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CONCLUSION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408590" y="7177562"/>
            <a:ext cx="8768148" cy="633112"/>
            <a:chOff x="0" y="0"/>
            <a:chExt cx="11690864" cy="84414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1221480" cy="84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10"/>
                </a:lnSpc>
                <a:spcBef>
                  <a:spcPct val="0"/>
                </a:spcBef>
              </a:pPr>
              <a:r>
                <a:rPr lang="en-US" sz="4175">
                  <a:solidFill>
                    <a:srgbClr val="363636"/>
                  </a:solidFill>
                  <a:latin typeface="Oswald Bold Italics"/>
                </a:rPr>
                <a:t>06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67900" y="126530"/>
              <a:ext cx="9922964" cy="54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4"/>
                </a:lnSpc>
                <a:spcBef>
                  <a:spcPct val="0"/>
                </a:spcBef>
              </a:pPr>
              <a:r>
                <a:rPr lang="en-US" sz="2467" spc="241" strike="noStrike" u="none">
                  <a:solidFill>
                    <a:srgbClr val="231F20"/>
                  </a:solidFill>
                  <a:latin typeface="DM Sans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42191" y="5777447"/>
            <a:ext cx="9898022" cy="1948998"/>
            <a:chOff x="0" y="0"/>
            <a:chExt cx="3792360" cy="74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92360" cy="746746"/>
            </a:xfrm>
            <a:custGeom>
              <a:avLst/>
              <a:gdLst/>
              <a:ahLst/>
              <a:cxnLst/>
              <a:rect r="r" b="b" t="t" l="l"/>
              <a:pathLst>
                <a:path h="746746" w="3792360">
                  <a:moveTo>
                    <a:pt x="0" y="0"/>
                  </a:moveTo>
                  <a:lnTo>
                    <a:pt x="3792360" y="0"/>
                  </a:lnTo>
                  <a:lnTo>
                    <a:pt x="3792360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792360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42191" y="3396305"/>
            <a:ext cx="9898022" cy="1948998"/>
            <a:chOff x="0" y="0"/>
            <a:chExt cx="3792360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92360" cy="746746"/>
            </a:xfrm>
            <a:custGeom>
              <a:avLst/>
              <a:gdLst/>
              <a:ahLst/>
              <a:cxnLst/>
              <a:rect r="r" b="b" t="t" l="l"/>
              <a:pathLst>
                <a:path h="746746" w="3792360">
                  <a:moveTo>
                    <a:pt x="0" y="0"/>
                  </a:moveTo>
                  <a:lnTo>
                    <a:pt x="3792360" y="0"/>
                  </a:lnTo>
                  <a:lnTo>
                    <a:pt x="3792360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92360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1799" y="3915831"/>
            <a:ext cx="1040218" cy="1005111"/>
          </a:xfrm>
          <a:custGeom>
            <a:avLst/>
            <a:gdLst/>
            <a:ahLst/>
            <a:cxnLst/>
            <a:rect r="r" b="b" t="t" l="l"/>
            <a:pathLst>
              <a:path h="1005111" w="1040218">
                <a:moveTo>
                  <a:pt x="0" y="0"/>
                </a:moveTo>
                <a:lnTo>
                  <a:pt x="1040218" y="0"/>
                </a:lnTo>
                <a:lnTo>
                  <a:pt x="1040218" y="1005111"/>
                </a:lnTo>
                <a:lnTo>
                  <a:pt x="0" y="1005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0.0000" end="12650.0000"/>
                </p14:media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276156" y="1028700"/>
            <a:ext cx="4629150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908899" y="6024936"/>
            <a:ext cx="6707696" cy="155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DM Sans"/>
              </a:rPr>
              <a:t>About me:</a:t>
            </a:r>
          </a:p>
          <a:p>
            <a:pPr algn="l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DM Sans"/>
              </a:rPr>
              <a:t>Photographer, writer, educator, athlete &amp; musician</a:t>
            </a:r>
          </a:p>
          <a:p>
            <a:pPr algn="l">
              <a:lnSpc>
                <a:spcPts val="2483"/>
              </a:lnSpc>
            </a:pPr>
          </a:p>
          <a:p>
            <a:pPr algn="l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DM Sans"/>
              </a:rPr>
              <a:t>Homebase: </a:t>
            </a:r>
          </a:p>
          <a:p>
            <a:pPr algn="l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DM Sans"/>
              </a:rPr>
              <a:t>Raleigh N.C.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371799" y="6221273"/>
            <a:ext cx="1156511" cy="1156511"/>
          </a:xfrm>
          <a:custGeom>
            <a:avLst/>
            <a:gdLst/>
            <a:ahLst/>
            <a:cxnLst/>
            <a:rect r="r" b="b" t="t" l="l"/>
            <a:pathLst>
              <a:path h="1156511" w="1156511">
                <a:moveTo>
                  <a:pt x="0" y="0"/>
                </a:moveTo>
                <a:lnTo>
                  <a:pt x="1156511" y="0"/>
                </a:lnTo>
                <a:lnTo>
                  <a:pt x="1156511" y="1156510"/>
                </a:lnTo>
                <a:lnTo>
                  <a:pt x="0" y="1156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888605"/>
            <a:ext cx="9610044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43795"/>
            <a:ext cx="5799264" cy="155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97" spc="176">
                <a:solidFill>
                  <a:srgbClr val="231F20"/>
                </a:solidFill>
                <a:latin typeface="DM Sans"/>
              </a:rPr>
              <a:t>Presenter:</a:t>
            </a:r>
          </a:p>
          <a:p>
            <a:pPr algn="l">
              <a:lnSpc>
                <a:spcPts val="2480"/>
              </a:lnSpc>
            </a:pPr>
            <a:r>
              <a:rPr lang="en-US" sz="1797" spc="176">
                <a:solidFill>
                  <a:srgbClr val="231F20"/>
                </a:solidFill>
                <a:latin typeface="DM Sans"/>
              </a:rPr>
              <a:t>Hillary Iantosca</a:t>
            </a:r>
          </a:p>
          <a:p>
            <a:pPr algn="l">
              <a:lnSpc>
                <a:spcPts val="2480"/>
              </a:lnSpc>
            </a:pPr>
          </a:p>
          <a:p>
            <a:pPr algn="l">
              <a:lnSpc>
                <a:spcPts val="2480"/>
              </a:lnSpc>
            </a:pPr>
            <a:r>
              <a:rPr lang="en-US" sz="1797" spc="176">
                <a:solidFill>
                  <a:srgbClr val="231F20"/>
                </a:solidFill>
                <a:latin typeface="DM Sans"/>
              </a:rPr>
              <a:t>Presentation Date: </a:t>
            </a:r>
          </a:p>
          <a:p>
            <a:pPr algn="l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97" spc="176">
                <a:solidFill>
                  <a:srgbClr val="231F20"/>
                </a:solidFill>
                <a:latin typeface="DM Sans"/>
              </a:rPr>
              <a:t>04/09/2024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30532"/>
            <a:ext cx="15001162" cy="317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40"/>
              </a:lnSpc>
              <a:spcBef>
                <a:spcPct val="0"/>
              </a:spcBef>
            </a:pPr>
            <a:r>
              <a:rPr lang="en-US" sz="9231" spc="904">
                <a:solidFill>
                  <a:srgbClr val="231F20"/>
                </a:solidFill>
                <a:latin typeface="Oswald Bold"/>
              </a:rPr>
              <a:t>OVERVIEW OF TECHNICAL WRITING TOOLS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85381">
            <a:off x="9121495" y="559416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5067" y="4910945"/>
            <a:ext cx="2932415" cy="847111"/>
            <a:chOff x="0" y="0"/>
            <a:chExt cx="3909886" cy="112948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50555" y="242198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NOTEPAD++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55095" y="5173887"/>
            <a:ext cx="2932415" cy="847111"/>
            <a:chOff x="0" y="0"/>
            <a:chExt cx="3909886" cy="112948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50555" y="242198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MS WORD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31751" y="4320791"/>
            <a:ext cx="2932415" cy="847111"/>
            <a:chOff x="0" y="0"/>
            <a:chExt cx="1075555" cy="3107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08772" y="4282691"/>
            <a:ext cx="2378373" cy="86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6"/>
              </a:lnSpc>
              <a:spcBef>
                <a:spcPct val="0"/>
              </a:spcBef>
            </a:pPr>
            <a:r>
              <a:rPr lang="en-US" sz="2519" spc="246">
                <a:solidFill>
                  <a:srgbClr val="231F20"/>
                </a:solidFill>
                <a:latin typeface="Oswald"/>
              </a:rPr>
              <a:t>MS POWERPOINT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-9665291">
            <a:off x="4274210" y="488532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9252298">
            <a:off x="7154457" y="73497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48971" y="7263803"/>
            <a:ext cx="2932415" cy="847111"/>
            <a:chOff x="0" y="0"/>
            <a:chExt cx="3909886" cy="112948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250555" y="242967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OXYGEN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68596" y="8110914"/>
            <a:ext cx="2932415" cy="847111"/>
            <a:chOff x="0" y="0"/>
            <a:chExt cx="3909886" cy="112948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50555" y="242198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MADCAP FLARE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97091" y="7494950"/>
            <a:ext cx="2932415" cy="847111"/>
            <a:chOff x="0" y="0"/>
            <a:chExt cx="3909886" cy="112948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50555" y="242198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FRAMEMAKER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true" rot="-8970905">
            <a:off x="2800501" y="852681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501826"/>
                </a:moveTo>
                <a:lnTo>
                  <a:pt x="1776374" y="501826"/>
                </a:lnTo>
                <a:lnTo>
                  <a:pt x="1776374" y="0"/>
                </a:lnTo>
                <a:lnTo>
                  <a:pt x="0" y="0"/>
                </a:lnTo>
                <a:lnTo>
                  <a:pt x="0" y="5018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-9282736">
            <a:off x="13716667" y="4634364"/>
            <a:ext cx="1958101" cy="553163"/>
          </a:xfrm>
          <a:custGeom>
            <a:avLst/>
            <a:gdLst/>
            <a:ahLst/>
            <a:cxnLst/>
            <a:rect r="r" b="b" t="t" l="l"/>
            <a:pathLst>
              <a:path h="553163" w="1958101">
                <a:moveTo>
                  <a:pt x="1958101" y="0"/>
                </a:moveTo>
                <a:lnTo>
                  <a:pt x="0" y="0"/>
                </a:lnTo>
                <a:lnTo>
                  <a:pt x="0" y="553163"/>
                </a:lnTo>
                <a:lnTo>
                  <a:pt x="1958101" y="553163"/>
                </a:lnTo>
                <a:lnTo>
                  <a:pt x="19581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4326885" y="5803054"/>
            <a:ext cx="2932415" cy="847111"/>
            <a:chOff x="0" y="0"/>
            <a:chExt cx="3909886" cy="112948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50555" y="242198"/>
              <a:ext cx="3408777" cy="5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MARKDOWN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142744" y="8293615"/>
            <a:ext cx="2556351" cy="1150929"/>
            <a:chOff x="0" y="0"/>
            <a:chExt cx="3408468" cy="1534572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408468" cy="1534572"/>
              <a:chOff x="0" y="0"/>
              <a:chExt cx="1075555" cy="48424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075555" cy="484240"/>
              </a:xfrm>
              <a:custGeom>
                <a:avLst/>
                <a:gdLst/>
                <a:ahLst/>
                <a:cxnLst/>
                <a:rect r="r" b="b" t="t" l="l"/>
                <a:pathLst>
                  <a:path h="484240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02397"/>
                    </a:lnTo>
                    <a:cubicBezTo>
                      <a:pt x="1075555" y="424103"/>
                      <a:pt x="1066932" y="444920"/>
                      <a:pt x="1051584" y="460269"/>
                    </a:cubicBezTo>
                    <a:cubicBezTo>
                      <a:pt x="1036235" y="475617"/>
                      <a:pt x="1015418" y="484240"/>
                      <a:pt x="993712" y="484240"/>
                    </a:cubicBezTo>
                    <a:lnTo>
                      <a:pt x="81844" y="484240"/>
                    </a:lnTo>
                    <a:cubicBezTo>
                      <a:pt x="60137" y="484240"/>
                      <a:pt x="39320" y="475617"/>
                      <a:pt x="23971" y="460269"/>
                    </a:cubicBezTo>
                    <a:cubicBezTo>
                      <a:pt x="8623" y="444920"/>
                      <a:pt x="0" y="424103"/>
                      <a:pt x="0" y="402397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9525"/>
                <a:ext cx="1075555" cy="4937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218423" y="214555"/>
              <a:ext cx="2971623" cy="1066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7"/>
                </a:lnSpc>
                <a:spcBef>
                  <a:spcPct val="0"/>
                </a:spcBef>
              </a:pPr>
              <a:r>
                <a:rPr lang="en-US" sz="2360" spc="231">
                  <a:solidFill>
                    <a:srgbClr val="231F20"/>
                  </a:solidFill>
                  <a:latin typeface="Oswald"/>
                </a:rPr>
                <a:t>RESTRUCTURED TEXT</a:t>
              </a:r>
            </a:p>
          </p:txBody>
        </p:sp>
      </p:grpSp>
      <p:sp>
        <p:nvSpPr>
          <p:cNvPr name="Freeform 49" id="49"/>
          <p:cNvSpPr/>
          <p:nvPr/>
        </p:nvSpPr>
        <p:spPr>
          <a:xfrm flipH="false" flipV="true" rot="-9677243">
            <a:off x="11142321" y="870711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501826"/>
                </a:moveTo>
                <a:lnTo>
                  <a:pt x="1776374" y="501826"/>
                </a:lnTo>
                <a:lnTo>
                  <a:pt x="1776374" y="0"/>
                </a:lnTo>
                <a:lnTo>
                  <a:pt x="0" y="0"/>
                </a:lnTo>
                <a:lnTo>
                  <a:pt x="0" y="5018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true" flipV="true" rot="-3154661">
            <a:off x="13600714" y="7104334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501825"/>
                </a:moveTo>
                <a:lnTo>
                  <a:pt x="0" y="501825"/>
                </a:lnTo>
                <a:lnTo>
                  <a:pt x="0" y="0"/>
                </a:lnTo>
                <a:lnTo>
                  <a:pt x="1776375" y="0"/>
                </a:lnTo>
                <a:lnTo>
                  <a:pt x="1776375" y="50182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79166" y="3510391"/>
            <a:ext cx="4552370" cy="2794971"/>
          </a:xfrm>
          <a:custGeom>
            <a:avLst/>
            <a:gdLst/>
            <a:ahLst/>
            <a:cxnLst/>
            <a:rect r="r" b="b" t="t" l="l"/>
            <a:pathLst>
              <a:path h="2794971" w="4552370">
                <a:moveTo>
                  <a:pt x="0" y="0"/>
                </a:moveTo>
                <a:lnTo>
                  <a:pt x="4552370" y="0"/>
                </a:lnTo>
                <a:lnTo>
                  <a:pt x="4552370" y="2794971"/>
                </a:lnTo>
                <a:lnTo>
                  <a:pt x="0" y="279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01" t="-3917" r="-3809" b="-39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22478" y="6572062"/>
            <a:ext cx="4505429" cy="2808103"/>
          </a:xfrm>
          <a:custGeom>
            <a:avLst/>
            <a:gdLst/>
            <a:ahLst/>
            <a:cxnLst/>
            <a:rect r="r" b="b" t="t" l="l"/>
            <a:pathLst>
              <a:path h="2808103" w="4505429">
                <a:moveTo>
                  <a:pt x="0" y="0"/>
                </a:moveTo>
                <a:lnTo>
                  <a:pt x="4505429" y="0"/>
                </a:lnTo>
                <a:lnTo>
                  <a:pt x="4505429" y="2808104"/>
                </a:lnTo>
                <a:lnTo>
                  <a:pt x="0" y="2808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8512" y="1302074"/>
            <a:ext cx="15670975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FAVORITE TOOL - MARKDOWN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15503" y="3723995"/>
            <a:ext cx="6414571" cy="4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WHY I LIKE MARKDOWN: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7709" y="4444366"/>
            <a:ext cx="82917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Lightweight and easy syntax</a:t>
            </a:r>
          </a:p>
          <a:p>
            <a:pPr algn="just" marL="863601" indent="-287867" lvl="2">
              <a:lnSpc>
                <a:spcPts val="26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Great f</a:t>
            </a:r>
            <a:r>
              <a:rPr lang="en-US" sz="2000">
                <a:solidFill>
                  <a:srgbClr val="000000"/>
                </a:solidFill>
                <a:latin typeface="DM Sans"/>
              </a:rPr>
              <a:t>or clean, structured documents</a:t>
            </a:r>
          </a:p>
          <a:p>
            <a:pPr algn="just" marL="863601" indent="-287867" lvl="2">
              <a:lnSpc>
                <a:spcPts val="26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Supports multiple output formats</a:t>
            </a:r>
          </a:p>
          <a:p>
            <a:pPr algn="just" marL="863601" indent="-287867" lvl="2">
              <a:lnSpc>
                <a:spcPts val="26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Standalone and vast support resources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98287" y="7011202"/>
            <a:ext cx="6414571" cy="4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PRACTICAL APPLICATIONS: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0493" y="7731574"/>
            <a:ext cx="82917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Writing project README files on GitHub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Creating technical documentation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Collaborating on documentation using version control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79166" y="3510391"/>
            <a:ext cx="4517216" cy="2794971"/>
          </a:xfrm>
          <a:custGeom>
            <a:avLst/>
            <a:gdLst/>
            <a:ahLst/>
            <a:cxnLst/>
            <a:rect r="r" b="b" t="t" l="l"/>
            <a:pathLst>
              <a:path h="2794971" w="4517216">
                <a:moveTo>
                  <a:pt x="0" y="0"/>
                </a:moveTo>
                <a:lnTo>
                  <a:pt x="4517216" y="0"/>
                </a:lnTo>
                <a:lnTo>
                  <a:pt x="4517216" y="2794971"/>
                </a:lnTo>
                <a:lnTo>
                  <a:pt x="0" y="279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41" t="0" r="-250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0691" y="6585195"/>
            <a:ext cx="4972129" cy="2992054"/>
          </a:xfrm>
          <a:custGeom>
            <a:avLst/>
            <a:gdLst/>
            <a:ahLst/>
            <a:cxnLst/>
            <a:rect r="r" b="b" t="t" l="l"/>
            <a:pathLst>
              <a:path h="2992054" w="4972129">
                <a:moveTo>
                  <a:pt x="0" y="0"/>
                </a:moveTo>
                <a:lnTo>
                  <a:pt x="4972130" y="0"/>
                </a:lnTo>
                <a:lnTo>
                  <a:pt x="4972130" y="2992054"/>
                </a:lnTo>
                <a:lnTo>
                  <a:pt x="0" y="2992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63" t="-56621" r="0" b="-1431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1188895"/>
            <a:ext cx="18288000" cy="119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2"/>
              </a:lnSpc>
            </a:pPr>
            <a:r>
              <a:rPr lang="en-US" sz="7030" spc="689">
                <a:solidFill>
                  <a:srgbClr val="FFFFFF"/>
                </a:solidFill>
                <a:latin typeface="Oswald Bold"/>
              </a:rPr>
              <a:t>LEAST FAVORITE TOOL - MS POWER POINT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8386" y="3885920"/>
            <a:ext cx="8112404" cy="4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WHY I DISLIKE MS POWER POINT: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0592" y="4606291"/>
            <a:ext cx="82917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Hinders content depth with slide dependence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Limited flexibility for detailed documentation</a:t>
            </a:r>
          </a:p>
          <a:p>
            <a:pPr algn="just" marL="863601" indent="-287867" lvl="2">
              <a:lnSpc>
                <a:spcPts val="26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Often used for presentations over technical writing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298287" y="7011202"/>
            <a:ext cx="6414571" cy="4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PRACTICAL APPLICATIONS: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0493" y="7731574"/>
            <a:ext cx="82917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Creating visual aids and slide decks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Standard tool for sharing information in corporate settings</a:t>
            </a:r>
          </a:p>
          <a:p>
            <a:pPr algn="just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DM Sans"/>
              </a:rPr>
              <a:t>Effective for summarizing technical content in meetings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1245" y="2595193"/>
            <a:ext cx="9013221" cy="6663107"/>
          </a:xfrm>
          <a:custGeom>
            <a:avLst/>
            <a:gdLst/>
            <a:ahLst/>
            <a:cxnLst/>
            <a:rect r="r" b="b" t="t" l="l"/>
            <a:pathLst>
              <a:path h="6663107" w="9013221">
                <a:moveTo>
                  <a:pt x="0" y="0"/>
                </a:moveTo>
                <a:lnTo>
                  <a:pt x="9013221" y="0"/>
                </a:lnTo>
                <a:lnTo>
                  <a:pt x="9013221" y="6663107"/>
                </a:lnTo>
                <a:lnTo>
                  <a:pt x="0" y="6663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8458" y="2088882"/>
            <a:ext cx="8046740" cy="13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23"/>
              </a:lnSpc>
            </a:pPr>
            <a:r>
              <a:rPr lang="en-US" sz="9927" spc="972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9263" y="4245205"/>
            <a:ext cx="6486489" cy="4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85" indent="-260242" lvl="1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DM Sans"/>
              </a:rPr>
              <a:t>Use the right tool for the job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9263" y="5388549"/>
            <a:ext cx="7187053" cy="4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85" indent="-260242" lvl="1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DM Sans"/>
              </a:rPr>
              <a:t>[Con]version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9263" y="5960222"/>
            <a:ext cx="6486489" cy="4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85" indent="-260242" lvl="1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DM Sans"/>
              </a:rPr>
              <a:t>User-centered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9263" y="4816877"/>
            <a:ext cx="6486489" cy="40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85" indent="-260242" lvl="1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DM Sans"/>
              </a:rPr>
              <a:t>Emphasis on collaboration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9455771" y="-8531648"/>
            <a:ext cx="11942037" cy="12253955"/>
          </a:xfrm>
          <a:custGeom>
            <a:avLst/>
            <a:gdLst/>
            <a:ahLst/>
            <a:cxnLst/>
            <a:rect r="r" b="b" t="t" l="l"/>
            <a:pathLst>
              <a:path h="12253955" w="11942037">
                <a:moveTo>
                  <a:pt x="0" y="0"/>
                </a:moveTo>
                <a:lnTo>
                  <a:pt x="11942037" y="0"/>
                </a:lnTo>
                <a:lnTo>
                  <a:pt x="11942037" y="12253956"/>
                </a:lnTo>
                <a:lnTo>
                  <a:pt x="0" y="1225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772210" y="4716350"/>
            <a:ext cx="5487090" cy="557065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11" id="11"/>
          <p:cNvSpPr txBox="true"/>
          <p:nvPr/>
        </p:nvSpPr>
        <p:spPr>
          <a:xfrm rot="0">
            <a:off x="3452957" y="3320164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2F4F5"/>
                </a:solidFill>
                <a:latin typeface="Oswald Bold"/>
              </a:rPr>
              <a:t>Q&amp;A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2957" y="5961008"/>
            <a:ext cx="5741759" cy="48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2F4F5"/>
                </a:solidFill>
                <a:latin typeface="DM Sans"/>
              </a:rPr>
              <a:t>Questions &amp; Discussion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6313" y="2860211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DAGExxPcvMc</dc:identifier>
  <dcterms:modified xsi:type="dcterms:W3CDTF">2011-08-01T06:04:30Z</dcterms:modified>
  <cp:revision>1</cp:revision>
  <dc:title>Hillary Iantosca Technical Writing Final Project MCC</dc:title>
</cp:coreProperties>
</file>